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888CD-F921-469F-9F90-EB303911FE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0AFBF-BB96-4D3C-B289-2D662A93D7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Forest plots representing LC (A) and UADT cancer (B) risk and rs16969968 genotype. Unless specified, the ORs and 95% CIs are derived from the per allele model including age, sex and country. The overall OR is shown by the broken vertical line. P-values are from heterogeneity tests, unless the P-trend for the age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2009;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F2F0A3-5832-4117-953B-2F1CE18605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Quantile–quantile plot from the GWA study. The observed P-values (Y-axis) are plotted against the expected P-values (X-axis) for the various smoking phenotypes: smoking quantity (CPD) (A), smoking initiation (ever vs never smokers) (B), smoking cessation (current vs former smokers) (C), heavy smoking (D), age of smoking initiation (E), heaviness of smoking index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2009;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F2F0A3-5832-4117-953B-2F1CE186056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p28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je/dyp28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39, Issue 2, April 2010, Pages 563–577, </a:t>
            </a:r>
            <a:r>
              <a:rPr lang="en-US" altLang="en-US" sz="1000">
                <a:solidFill>
                  <a:srgbClr val="333333"/>
                </a:solidFill>
                <a:hlinkClick r:id="rId3"/>
              </a:rPr>
              <a:t>https://doi.org/10.1093/ije/dyp288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Forest plots representing LC (A) and UADT cancer (B) risk and rs16969968 genotype. Unless specified, the 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33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39, Issue 2, April 2010, Pages 563–577, </a:t>
            </a:r>
            <a:r>
              <a:rPr lang="en-US" altLang="en-US" sz="1000">
                <a:solidFill>
                  <a:srgbClr val="333333"/>
                </a:solidFill>
                <a:hlinkClick r:id="rId3"/>
              </a:rPr>
              <a:t>https://doi.org/10.1093/ije/dyp288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Quantile–quantile plot from the GWA study. The observed P-values (Y-axis) are plotted against the expected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99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Forest plots representing LC (A) and UADT cancer (B) risk and rs16969968 genotype. Unless specified, the ORs ...</vt:lpstr>
      <vt:lpstr>Figure 2 Quantile–quantile plot from the GWA study. The observed P-values (Y-axis) are plotted against the expected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2024-04-27T01:18:18Z</dcterms:modified>
</cp:coreProperties>
</file>