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A1A68-F704-43DB-ABD4-E3F0D83E56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34B77-559F-4E2B-863C-443BC73EAF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657C7-6B50-48DF-89F1-2C7FFC48C8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2024-04-27T04:14:18Z</dcterms:modified>
</cp:coreProperties>
</file>