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3D6F1-FD36-4C24-94BF-9AED70E821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FEEB2D-D322-431A-94C9-ED90C7C6E3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2DABE-4BB5-436E-BB81-F931C78D49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2024-04-26T02:58:45Z</dcterms:modified>
</cp:coreProperties>
</file>