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01056D5-6E3A-4DB7-AF90-C87B3CA1F28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F3A55EE-C6CE-4C97-9E14-75BC7723A18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D706B91-CE3E-476B-9A1C-A33E405B382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2024-04-26T00:52:34Z</dcterms:modified>
</cp:coreProperties>
</file>