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D3A06-63B7-4F50-B2A2-F2C991D2C3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A1116-05C0-426B-B670-515E34C4EC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ICAM-1 expression in cells and cell clusters surrounding the necrotic core (asterisk). B — detail of figure A. Frozen section, ABC immunoperoxidase technique, counterstaining with Mayer's haematoxylin. Original magnifications: ×100,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225D2-1803-4FAE-8CBA-CCB813384C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ICAM-1 expression in cells and cell clusters surrounding the necrotic core (asterisk). B — detail of 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ICAM-1 expression in cells and cell clusters surrounding the necrotic core (asterisk). B — detail of figure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2024-04-26T01:23:57Z</dcterms:modified>
</cp:coreProperties>
</file>