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7E9C22-368C-4D06-9345-655BF1BF2E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C99A4E-6EC2-41C3-924A-9B66DFC018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D4C847-7265-4EAE-BE2B-E94723C96A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2024-04-27T01:22:11Z</dcterms:modified>
</cp:coreProperties>
</file>