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E9960-C0AF-4910-934F-36598E09A0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A191C-861F-44D0-B78F-138B1A1FEA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868D6B-FDC8-4F00-B1FF-EDF268CF0E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2024-04-26T11:43:26Z</dcterms:modified>
</cp:coreProperties>
</file>