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91495E-07B2-4A0B-AA70-0165588B14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DADE38-BD44-496C-B718-7D7DE50A1A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5F8313-6397-4743-AE15-C03293C493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2024-04-26T15:11:07Z</dcterms:modified>
</cp:coreProperties>
</file>