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A3A948-8007-4CB3-81D4-879626A585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CAF3A6-4283-49CC-8A75-85F9A88506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European Organization of the Research and Treatment of Cancer/Mycoses Study Group criteria for diagnosis of invasive aspergillosis.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559269-8C09-4121-8A78-7491596BDA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Predictive values of the galactomannan assay for diagnosis of invasive aspergillus (IA), by prevalence.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559269-8C09-4121-8A78-7491596BDA4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receiver-operating characteristic curve for the galactomannan assay (Platelia; Bio-Rad), compared with reference standard, for proven cases of invasive aspergillosis (A) and both proven or probable cases of invasive aspergillosis (B). Each dot represents a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559269-8C09-4121-8A78-7491596BDA46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measures of accuracy and and subgroup analyses for the galactomannan assay for diagnosis of invasive aspergillosis, compared with reference standard.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559269-8C09-4121-8A78-7491596BDA46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Pooled sensitivity and specificity of the galactomannan assay for diagnosis of invasive aspergillosis (IA).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559269-8C09-4121-8A78-7491596BDA46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Characteristics and results of studies included in the meta-analysis of diagnosis of invasive aspergillosis using a galactomannan assay.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559269-8C09-4121-8A78-7491596BDA46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Characteristics of studies included in the meta-analysis of diagnosis of invasive aspergillosis using a galactomannan assay.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559269-8C09-4121-8A78-7491596BDA46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study assessment and inclusion in a meta-analysis of studies involving diagnosis of invasive aspergillosis using a galactomannan assay. EORTC, European Organization of the Research and Treatment of Cancer; MSG, Mycoses Study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559269-8C09-4121-8A78-7491596BDA46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034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034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5034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5034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86/5034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86/5034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86/5034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86/5034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42, Issue 10, 15 May 2006, Pages 1417–1727,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https://doi.org/10.1086/503427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European Organization of the Research and Treatment of Cancer/Mycoses Study Group criteria for diagnosis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38400" y="1371600"/>
            <a:ext cx="427691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42, Issue 10, 15 May 2006, Pages 1417–1727,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https://doi.org/10.1086/503427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6 </a:t>
            </a:r>
            <a:r>
              <a:rPr lang="en-US" altLang="en-US" b="0"/>
              <a:t>Predictive values of the galactomannan assay for diagnosis of invasive aspergillus (IA), by prevalence.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3208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42, Issue 10, 15 May 2006, Pages 1417–1727,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https://doi.org/10.1086/503427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Summary receiver-operating characteristic curve for the galactomannan assay (Platelia; Bio-Rad), compared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9181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42, Issue 10, 15 May 2006, Pages 1417–1727,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https://doi.org/10.1086/503427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5 </a:t>
            </a:r>
            <a:r>
              <a:rPr lang="en-US" altLang="en-US" b="0"/>
              <a:t>Summary measures of accuracy and and subgroup analyses for the galactomannan assay for diagnosis of invasive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74900" y="1371600"/>
            <a:ext cx="439371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42, Issue 10, 15 May 2006, Pages 1417–1727,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https://doi.org/10.1086/503427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Pooled sensitivity and specificity of the galactomannan assay for diagnosis of invasive aspergillosis (IA).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443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42, Issue 10, 15 May 2006, Pages 1417–1727,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https://doi.org/10.1086/503427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Characteristics and results of studies included in the meta-analysis of diagnosis of invasive aspergillosis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525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42, Issue 10, 15 May 2006, Pages 1417–1727,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https://doi.org/10.1086/503427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Characteristics of studies included in the meta-analysis of diagnosis of invasive aspergillosis using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368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42, Issue 10, 15 May 2006, Pages 1417–1727,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https://doi.org/10.1086/503427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Summary of study assessment and inclusion in a meta-analysis of studies involving diagnosis of invasive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97100" y="1371600"/>
            <a:ext cx="47600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</Paragraphs>
  <Slides>8</Slides>
  <Notes>8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13_Office Theme</vt:lpstr>
      <vt:lpstr>Table 1 European Organization of the Research and Treatment of Cancer/Mycoses Study Group criteria for diagnosis of ...</vt:lpstr>
      <vt:lpstr>Table 6 Predictive values of the galactomannan assay for diagnosis of invasive aspergillus (IA), by prevalence.
</vt:lpstr>
      <vt:lpstr>Figure 2 Summary receiver-operating characteristic curve for the galactomannan assay (Platelia; Bio-Rad), compared ...</vt:lpstr>
      <vt:lpstr>Table 5 Summary measures of accuracy and and subgroup analyses for the galactomannan assay for diagnosis of invasive ...</vt:lpstr>
      <vt:lpstr>Table 4 Pooled sensitivity and specificity of the galactomannan assay for diagnosis of invasive aspergillosis (IA).
</vt:lpstr>
      <vt:lpstr>Table 3 Characteristics and results of studies included in the meta-analysis of diagnosis of invasive aspergillosis ...</vt:lpstr>
      <vt:lpstr>Table 2 Characteristics of studies included in the meta-analysis of diagnosis of invasive aspergillosis using a ...</vt:lpstr>
      <vt:lpstr>Figure 1 Summary of study assessment and inclusion in a meta-analysis of studies involving diagnosis of invasive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2024-04-26T16:12:25Z</dcterms:modified>
</cp:coreProperties>
</file>