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E1385F-D724-4BEB-89D0-ADAF542EFF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2148E8-A5DD-464F-909D-5DCE28BE43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BC9498-2CE8-4787-A835-7362211383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2024-04-26T13:54:26Z</dcterms:modified>
</cp:coreProperties>
</file>