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D477C-3ABB-4339-9283-C0F4899612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ABCE29-7CAC-4CD8-9A29-11450555BB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C4440-48BA-4316-85B2-9A47654967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2024-04-26T15:14:11Z</dcterms:modified>
</cp:coreProperties>
</file>