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EE605-DEDF-465C-B462-242AAF1528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609D5-F46C-4A95-8A13-0E34837A61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selection process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67B263-E6A3-4789-84DF-B5326DB6C0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1153–1161,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selection process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selection process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2024-04-27T02:52:06Z</dcterms:modified>
</cp:coreProperties>
</file>