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DADDC3-40CD-4E29-BCBE-7683C3006D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E51F9-BD4D-42E8-A442-0F48056538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Map of higher activity in controls compared with MCI during the associative-semantic compared with visuoperceptual conditions after 1-year follow up (yellow) (group-by-task interaction). This map is superimposed onto the map obtained at the initial assessment (red). Uncorrected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40E387-731D-4723-9B32-292D2C21B0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542–551, </a:t>
            </a:r>
            <a:r>
              <a:rPr lang="en-US" altLang="en-US" sz="1000">
                <a:solidFill>
                  <a:srgbClr val="333333"/>
                </a:solidFill>
                <a:hlinkClick r:id="rId3"/>
              </a:rPr>
              <a:t>https://doi.org/10.1093/cercor/bhj179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Map of higher activity in controls compared with MCI during the associative-semantic compared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Map of higher activity in controls compared with MCI during the associative-semantic compared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2024-05-01T21:27:07Z</dcterms:modified>
</cp:coreProperties>
</file>