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551065-37DC-4B0C-8E1E-346A65F054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0C6EFD-475E-4531-AE92-48823489D8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Methods for mapping methylated bases at specific DNA sites in complex DNA genomes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1998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A5A4AD-09EE-47BE-8BDA-0AA27F5FC0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6.10.22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26, Issue 10, 1 May 1998, Pages 2255–2264,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https://doi.org/10.1093/nar/26.10.2255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 1 </a:t>
            </a:r>
            <a:r>
              <a:rPr lang="en-US" altLang="en-US" b="0"/>
              <a:t>Methods for mapping methylated bases at specific DNA sites in complex DNA genomes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 1 Methods for mapping methylated bases at specific DNA sites in complex DNA genomes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2024-04-27T01:09:48Z</dcterms:modified>
</cp:coreProperties>
</file>