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9C71B-8BC5-4EE6-B604-375493317E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FA81C-12CE-41CF-9A4A-AA4C6EC756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BDA2E-5E90-479B-87C8-61EF729040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2024-04-26T16:12:44Z</dcterms:modified>
</cp:coreProperties>
</file>