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17C196-D96D-45E1-8C80-029CAADD77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D4BAF-A9E5-440B-8098-87C3EDEB41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EAA0C-A5B0-42ED-8159-F786AD2782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2024-04-27T02:31:39Z</dcterms:modified>
</cp:coreProperties>
</file>