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ED8A52D-7494-48EB-BC0B-184BB9CA3FD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5C3B063-487D-4663-BE53-004D569B4DA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One hundred million-year-old Protoculicoides biting midge containing numerous oocysts (arrow) of the malarial parasite Paleohaemoproteus burmacis in Myanmar amber.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Sporozoites emerging from a mature oocyst of the Tertiary Plasmodium doininicana in the body cavity of Culex malariager in Dominican amber.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Anopheles dominicanus in Tertiary Dominican amber.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Detail of oocysts of Paleohaemoproteus burmacis in various stages of development in the abdomen of the Protoculicoides biting midge shown in Fig. 1 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Detail of sporozoites of Paleohaemoproteus burmacis in the abdomen of the Protoculicoides biting midge shown in Fig. 1 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Trophozoites of the mosquito gregarine parasite Ascogregarina culicis developing in the gut wall of a larva of Aedes sierrensis 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Gamont of the mosquito gregarine parasite Ascogregarina culicis developing in the Malpighian tubules of a pupa of Aedes sierrensis 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Mature zygote of the mosquito gregarine parasite Ascogregarina culicis liberating spores containing sporozoites in the lumen of the Malpighian tubules of an adult Aedes sierrensis 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Gametocyst of the gregarine Primigregarina burmanica in early mid-Cretaceous Myanmar amber. Arrow shows extruded spore duct filled with spores containing sporozoites.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The Tertiary mosquito Culex malariager infected with the malarial parasite Plasmodium dominicana in Dominican amber.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Developing oocyst of the Tertiary Plasmodium dominicana in the abdomen of Culex malariager in Dominican amber.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048808-AC1A-4FFF-B210-E7197BC48372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ae/tmw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One hundred million-year-old Protoculicoides biting midge containing numerous oocysts (arrow)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36900" y="1371600"/>
            <a:ext cx="28817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10. </a:t>
            </a:r>
            <a:r>
              <a:rPr lang="en-US" altLang="en-US" b="0"/>
              <a:t>Sporozoites emerging from a mature oocyst of the Tertiary Plasmodium doininicana in the body cavity of Culex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24100" y="1371600"/>
            <a:ext cx="44852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11. </a:t>
            </a:r>
            <a:r>
              <a:rPr lang="en-US" altLang="en-US" b="0"/>
              <a:t>Anopheles dominicanus in Tertiary Dominican amber.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36800" y="1371600"/>
            <a:ext cx="447833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Detail of oocysts of Paleohaemoproteus burmacis in various stages of development in the abdomen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98800" y="1371600"/>
            <a:ext cx="295291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Detail of sporozoites of Paleohaemoproteus burmacis in the abdomen of the Protoculicoides biting midge shown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11500" y="1371600"/>
            <a:ext cx="29332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Trophozoites of the mosquito gregarine parasite Ascogregarina culicis developing in the gut wall of a larva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71700" y="1371600"/>
            <a:ext cx="48125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Gamont of the mosquito gregarine parasite Ascogregarina culicis developing in the Malpighian tubules of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35300" y="1371600"/>
            <a:ext cx="30741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Mature zygote of the mosquito gregarine parasite Ascogregarina culicis liberating spores containing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36800" y="1371600"/>
            <a:ext cx="447835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7. </a:t>
            </a:r>
            <a:r>
              <a:rPr lang="en-US" altLang="en-US" b="0"/>
              <a:t>Gametocyst of the gregarine Primigregarina burmanica in early mid-Cretaceous Myanmar amber. Arrow shows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36800" y="1371600"/>
            <a:ext cx="447833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8. </a:t>
            </a:r>
            <a:r>
              <a:rPr lang="en-US" altLang="en-US" b="0"/>
              <a:t>The Tertiary mosquito Culex malariager infected with the malarial parasite Plasmodium dominicana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00" y="1371600"/>
            <a:ext cx="35606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1, Spring 2016, Pages 22–25,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9. </a:t>
            </a:r>
            <a:r>
              <a:rPr lang="en-US" altLang="en-US" b="0"/>
              <a:t>Developing oocyst of the Tertiary Plasmodium dominicana in the abdomen of Culex malariager in Dominican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00" y="1371600"/>
            <a:ext cx="35606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33</Paragraphs>
  <Slides>11</Slides>
  <Notes>11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2">
      <vt:lpstr>13_Office Theme</vt:lpstr>
      <vt:lpstr>Fig. 1. One hundred million-year-old Protoculicoides biting midge containing numerous oocysts (arrow) of the ...</vt:lpstr>
      <vt:lpstr>Fig. 2. Detail of oocysts of Paleohaemoproteus burmacis in various stages of development in the abdomen of the ...</vt:lpstr>
      <vt:lpstr>Fig. 3. Detail of sporozoites of Paleohaemoproteus burmacis in the abdomen of the Protoculicoides biting midge shown ...</vt:lpstr>
      <vt:lpstr>Fig. 4. Trophozoites of the mosquito gregarine parasite Ascogregarina culicis developing in the gut wall of a larva ...</vt:lpstr>
      <vt:lpstr>Fig. 5. Gamont of the mosquito gregarine parasite Ascogregarina culicis developing in the Malpighian tubules of a ...</vt:lpstr>
      <vt:lpstr>Fig. 6. Mature zygote of the mosquito gregarine parasite Ascogregarina culicis liberating spores containing ...</vt:lpstr>
      <vt:lpstr>Fig. 7. Gametocyst of the gregarine Primigregarina burmanica in early mid-Cretaceous Myanmar amber. Arrow shows ...</vt:lpstr>
      <vt:lpstr>Fig. 8. The Tertiary mosquito Culex malariager infected with the malarial parasite Plasmodium dominicana in ...</vt:lpstr>
      <vt:lpstr>Fig. 9. Developing oocyst of the Tertiary Plasmodium dominicana in the abdomen of Culex malariager in Dominican ...</vt:lpstr>
      <vt:lpstr>Fig. 10. Sporozoites emerging from a mature oocyst of the Tertiary Plasmodium doininicana in the body cavity of Culex ...</vt:lpstr>
      <vt:lpstr>Fig. 11. Anopheles dominicanus in Tertiary Dominican amber. 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2024-04-26T19:09:45Z</dcterms:modified>
</cp:coreProperties>
</file>