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D3461-B31F-4E17-A274-5E4B734B83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BE363-7059-4A93-8965-2CD42DD927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C, E, Pretreatment views of an 43-year-old woman. B, D, F, Posttreatment views of the same patient at one year after abdominoplasty using Quill progressive tension suture technique.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2C519-1A93-4971-BB4A-E9B4B1208F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9.01.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2009, Pages 221–225,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https://doi.org/10.1016/j.asj.2009.01.009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A, C, E, Pretreatment views of an 43-year-old woman. B, D, F, Posttreatment views of the same patient at 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A, C, E, Pretreatment views of an 43-year-old woman. B, D, F, Posttreatment views of the same patient at 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2024-04-26T12:00:13Z</dcterms:modified>
</cp:coreProperties>
</file>