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B702-7518-4BE4-8ED7-281121EBE0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4B0B1-D317-4A2E-894C-D7B797A3F6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chart of the OLS data content. The amount of data loaded into the OLS, based on unique terms, has more than quadrupled since the service went online. Note that the large increase in 2006 is largely due to the incorporation of the NEWT taxonomy.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B2572-4B3E-4B68-B4C4-DFB78D5B50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interactive OLS user interface. A suggest-as-you-type search mechanism provides users with interactive term lists based on their input. Once a term is selected, known metadata are obtained and displayed. Users can browse an ontology using the selected term as a starting point. Using the ontology browser, term relations can be navigated. Highlighting a term will load metadata and provide a graphical display of all paths from that term to the ontology root(s).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B2572-4B3E-4B68-B4C4-DFB78D5B50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Java applications using the SOAP interface. An ontology browser demo application and a term search demo application can be downloaded from the OLS website to illustrate the ease with which OLS functionality can be integrated within existing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B2572-4B3E-4B68-B4C4-DFB78D5B505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25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2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n2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W372–W376, </a:t>
            </a:r>
            <a:r>
              <a:rPr lang="en-US" altLang="en-US" sz="1000">
                <a:solidFill>
                  <a:srgbClr val="333333"/>
                </a:solidFill>
                <a:hlinkClick r:id="rId3"/>
              </a:rPr>
              <a:t>https://doi.org/10.1093/nar/gkn252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chart of the OLS data content. The amount of data loaded into the OLS, based on unique terms, has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73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W372–W376, </a:t>
            </a:r>
            <a:r>
              <a:rPr lang="en-US" altLang="en-US" sz="1000">
                <a:solidFill>
                  <a:srgbClr val="333333"/>
                </a:solidFill>
                <a:hlinkClick r:id="rId3"/>
              </a:rPr>
              <a:t>https://doi.org/10.1093/nar/gkn252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interactive OLS user interface. A suggest-as-you-type search mechanism provides users with interactive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37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W372–W376, </a:t>
            </a:r>
            <a:r>
              <a:rPr lang="en-US" altLang="en-US" sz="1000">
                <a:solidFill>
                  <a:srgbClr val="333333"/>
                </a:solidFill>
                <a:hlinkClick r:id="rId3"/>
              </a:rPr>
              <a:t>https://doi.org/10.1093/nar/gkn252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Java applications using the SOAP interface. An ontology browser demo application and a term search demo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50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Growth chart of the OLS data content. The amount of data loaded into the OLS, based on unique terms, has more ...</vt:lpstr>
      <vt:lpstr>Figure 2. The interactive OLS user interface. A suggest-as-you-type search mechanism provides users with interactive ...</vt:lpstr>
      <vt:lpstr>Figure 3. Two Java applications using the SOAP interface. An ontology browser demo application and a term search demo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2024-04-26T11:32:12Z</dcterms:modified>
</cp:coreProperties>
</file>