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80A138-E5FA-4C81-80F4-C3E0137D9C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50A865-D494-4115-83CF-D0A33A0573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Subject-model comparison for individual subjects. Individual confusion matrices for all 16 subjects, using all trials (A), target-absent trials (B), or error trials (C). The format for each confusion matrix is the same as that in Figure 6D–F. Matrices with diagonal values significantly higher than non-diagonal values indicate above-chance agreement between model and subject across trials (*P &lt; 0.05, **P &lt; 0.01, ***P &lt; 0.001, n.s.: not significant, Wilcoxon rank-sum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5C26AB-1488-43A3-8E2B-9103C8A26D9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2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3064–3082,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Subject-model comparison for individual subjects. Individual confusion matrices for all 16 subjects, using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Subject-model comparison for individual subjects. Individual confusion matrices for all 16 subjects, using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2024-04-26T19:38:15Z</dcterms:modified>
</cp:coreProperties>
</file>