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05590C-1215-40FF-938D-630DBF5A72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FF5EEF-FD08-4288-946E-8664877FF1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B47982-E26D-4E2C-BE0C-D1E12F6800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2024-04-27T03:47:54Z</dcterms:modified>
</cp:coreProperties>
</file>