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B97CF7-6567-4876-9EFE-EC343215B6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BD8E92-449E-414B-A79D-F6E0FF5103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Benchmarking of OrthAgogue and OrthoMCL using the imput BLAST files ranging from 6.8 MB to 24 GB. The performance of OrthAgogue is expressed as a fraction of the processing time of OrthoMCL. The number of Central Processing Units (CPU) used is indicated in the top right corner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31E260-E7CF-461C-A97F-E7DC83FFDD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t5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30, Issue 5, March 2014, Pages 734–736,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https://doi.org/10.1093/bioinformatics/btt582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Benchmarking of OrthAgogue and OrthoMCL using the imput BLAST files ranging from 6.8 MB to 24 GB.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46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Benchmarking of OrthAgogue and OrthoMCL using the imput BLAST files ranging from 6.8 MB to 24 GB.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2024-04-27T01:51:54Z</dcterms:modified>
</cp:coreProperties>
</file>