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859D7-C8B9-4905-A58C-029F28720C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14840B-FC7B-4009-8D05-CD0C655A7F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32526-6CBF-4BF8-9AA9-6DD1AD5413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a. Induced amino acid substitution rates estimated for the mRNA alignment under R3 (without rate variation)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2024-09-19T10:35:35Z</dcterms:modified>
</cp:coreProperties>
</file>