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610E7-C3F2-4E19-B385-5064A7D39F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1D912-D963-40D0-8BCC-C11EB9616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Kidney transplants pmp performed in 2013, unadjusted. Data are from renal registries providing individual patient data (left panel) and aggregated data (right panel). For Slovakia, data were obtained from the Slovak Centre of Organ Transplantation, and for Spain (18 of 19 regions), from the Organización Nacional de Transplantes. For Romania, the kidney transplantation activity reflects 70% of the total kidney transplantation activity in the country due to an underreporting of pre-emptive kidney transplantations. Registries from Dutch- and French-speaking Belgium, the Spanish regions of Cantabria, Castile and León and Castile-La Mancha and the UK (England, Northern Ireland and Wales) do not report on patients &lt;20 years of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ERA-EDTA.This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AA86F-09F1-4E5B-9F65-FCA36D86F5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kj/sf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Kidney J</a:t>
            </a:r>
            <a:r>
              <a:rPr lang="en-US" altLang="en-US" sz="1000">
                <a:solidFill>
                  <a:srgbClr val="333333"/>
                </a:solidFill>
              </a:rPr>
              <a:t>, Volume 9, Issue 3, June 2016, Pages 457–469, </a:t>
            </a:r>
            <a:r>
              <a:rPr lang="en-US" altLang="en-US" sz="1000">
                <a:solidFill>
                  <a:srgbClr val="333333"/>
                </a:solidFill>
                <a:hlinkClick r:id="rId3"/>
              </a:rPr>
              <a:t>https://doi.org/10.1093/ckj/sfv151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Kidney transplants pmp performed in 2013, unadjusted. Data are from renal registries providing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Kidney transplants pmp performed in 2013, unadjusted. Data are from renal registries providing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2024-04-27T03:40:33Z</dcterms:modified>
</cp:coreProperties>
</file>