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AB693D-7191-43DA-9D31-73DB1B2409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CACF2B-4C71-4F9C-9BAA-F856D95E8D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illustrating the antecedents, attributes, and consequences of older adults' self-management of persistent pain.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00D53D-EB6E-4848-ADE0-F2358C0CBC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2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2014, Pages 214–224,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Diagram illustrating the antecedents, attributes, and consequences of older adults' self-management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321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Diagram illustrating the antecedents, attributes, and consequences of older adults' self-management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2024-04-27T01:48:39Z</dcterms:modified>
</cp:coreProperties>
</file>