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EAB3B-5662-49FE-8074-98BD3B1D95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A44F1-93A5-4AF9-92A2-CA867775BE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3E38C-0DC0-491D-8134-FE2CEF4DAA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2024-04-26T03:56:52Z</dcterms:modified>
</cp:coreProperties>
</file>