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D763CA-04F2-4FB6-9790-1F5DADE904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954A6-05B0-427F-9429-2DD296463B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Reconstructions of the somatotopic map found in area PPr in two cases. The representation of the head is found on the suprasylvian gyrus and that of the post-cranial body on the lateral gyrus. The rostrum and digit tips are found anterior in the field, while the dorsal midline is located at the posterior border of the field. 3b, primary somatosensory cortex; A, anterior; di, distal; dh, dorsal head; dt, dorsal trunk; fl, forelimb; fp, forepaw; lj, lower jaw; M, medial; pr, proximal; Ssy, suprasylvian visual areas; SII?, second somatosensory area; SIII?, third somatosensory area (tentative); uj/wh, upper jaw/whiskers; vt, ventral trunk; wr, wrist.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B86537-B6D8-4EE5-971F-7024870B02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1280–1297, </a:t>
            </a:r>
            <a:r>
              <a:rPr lang="en-US" altLang="en-US" sz="1000">
                <a:solidFill>
                  <a:srgbClr val="333333"/>
                </a:solidFill>
                <a:hlinkClick r:id="rId3"/>
              </a:rPr>
              <a:t>https://doi.org/10.1093/cercor/12.12.1280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Reconstructions of the somatotopic map found in area PPr in two cases. The representation of the head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Reconstructions of the somatotopic map found in area PPr in two cases. The representation of the head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2024-04-26T06:35:00Z</dcterms:modified>
</cp:coreProperties>
</file>