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7685F-F01F-4205-8993-A9AF3C304C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F29948-4245-43E8-8271-E8D88EA918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Analyzing the cortical cytoarchitecture of Bassoon-mutant and wild-type mice by immunocytochemistry. Horizontal sections were used to identify neurons by staining the neuronal nuclear protein NeuN (green) and glia cells by staining the glia-specific protein S100β. NeuN- and S100β-immunoreactive cell bodies (showing a nucleus) were counted within rectangles laid over the different cortical layers (supragranular layers: II/III, granular layer: IV, and infragranular layers: Va/Vb and VI) of the immunostained sections (see Materials and Methods).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5F194-EB6D-43D5-AF80-4BA3EFCA59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890–897,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Analyzing the cortical cytoarchitecture of Bassoon-mutant and wild-type mice by immunocytochemistry.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Analyzing the cortical cytoarchitecture of Bassoon-mutant and wild-type mice by immunocytochemistry.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2024-04-26T21:50:59Z</dcterms:modified>
</cp:coreProperties>
</file>