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AEAE7B-42EA-4429-8A25-F79E344D836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348DC8-8EBA-4652-A350-01344AAFC66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 Latencies of the OEP positive potential averaged for the seven patients and for the eight OD stimulations (S1, S4, S5, S7, S10, S11, S12, S15) of the suprathreshold detection test. *Significant decrease (P &lt; 0.05) in latency when compared with the first stimulation; **significant difference (P &lt; 0.05); vertical bars, standard deviation.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09D646-8E9F-4B43-9CFA-1B44861B8B3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1.7.6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11, Issue 7, July 2001, Pages 619–627,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https://doi.org/10.1093/cercor/11.7.619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Latencies of the OEP positive potential averaged for the seven patients and for the eight OD stimulations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Latencies of the OEP positive potential averaged for the seven patients and for the eight OD stimulations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2024-09-20T03:09:05Z</dcterms:modified>
</cp:coreProperties>
</file>