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2CB2E-5A3A-4398-8727-C8D04E8488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5CCEC-FA97-45A9-89CC-0684BC287D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 Latencies of the OEP positive potential averaged for the seven patients and for the eight OD stimulations (S1, S4, S5, S7, S10, S11, S12, S15) of the suprathreshold detection test. *Significant decrease (P &lt; 0.05) in latency when compared with the first stimulation; **significant difference (P &lt; 0.05); vertical bars,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7C394-E213-44A1-9B48-DA57DA34A2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6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619–627,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https://doi.org/10.1093/cercor/11.7.619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Latencies of the OEP positive potential averaged for the seven patients and for the eight OD stimulations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Latencies of the OEP positive potential averaged for the seven patients and for the eight OD stimulations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2024-09-19T06:27:44Z</dcterms:modified>
</cp:coreProperties>
</file>