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12169F-4872-43E2-A97B-20B4E413C3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A9E5B2-7639-40C6-95CC-6799E5B926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Superposition of 30 representative VH (green) domains showing the coreset positions (spheres) and the eight positions (red), 240 coordinates sets, used to generate the VH plane. In cyan is the corresponding image for VL. (b) The average coreset positions (consensus structure) and VH and VL reference planes aligned to the antibody Fv 1B4J_HL. (c) Calculation of vector C, which runs through the points on the VH and VL reference planes that have the most conserved distance over the 351 Fv structures in the non-redundant set. (d) Our coordinate system mapped onto 1B4J_HL. H1 and H2 are vectors that are parallel to the principal components used to create the VH reference plane in (b). L1 and L2 are similarly defined for VL.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DB83E1-007C-4633-8AAB-C1F2E28BA8E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t0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26, Issue 10, October 2013, Pages 611–620, </a:t>
            </a:r>
            <a:r>
              <a:rPr lang="en-US" altLang="en-US" sz="1000">
                <a:solidFill>
                  <a:srgbClr val="333333"/>
                </a:solidFill>
                <a:hlinkClick r:id="rId3"/>
              </a:rPr>
              <a:t>https://doi.org/10.1093/protein/gzt020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Superposition of 30 representative VH (green) domains showing the coreset positions (spheres) and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(a) Superposition of 30 representative VH (green) domains showing the coreset positions (spheres) and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2024-09-20T15:46:49Z</dcterms:modified>
</cp:coreProperties>
</file>