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86065-F2AA-4CF0-8F74-0640E33797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46A31-E9BD-442F-A2F9-80775D18D3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overview of the different potential reasons for species to be classified as para- or polyphyletic, or false-positively monophyletic in a gene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Society of Systematic Biologists.This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D8EA-1C6A-4A31-90E2-E7431CB36C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Overlap in species classified as mono-, para-, and polyphyletic using either NJ or ML methods. The number of species is indicated in each partition (the counts for monophyly exclude species represented by singletons).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Society of Systematic Biologists.This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D8EA-1C6A-4A31-90E2-E7431CB36C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Proportions of species with different minimum K2P distances to their nearest neighbor in mono-, para-, and polyphyletic species. For monophyletic species, singletons were excluded.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Society of Systematic Biologists.This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D8EA-1C6A-4A31-90E2-E7431CB36C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Monophyletic species (215 in total) showing less than 0.01 minimum K2P distance (or less than 7 nucleotide substitutions difference) to their closest species. The number of nucleotide substitutions to the nearest neighbors are indicated with arrows. The curve is not cleanly stepped because of slight variation in sequence lengths and because the substitution model employed does not assume equal likelihoods of all substitutions. Forty-eight species having K2P divergence of zero to the closest heterospecific would be rendered non-monophyletic by a single nucleotide substitution.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Society of Systematic Biologists.This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D8EA-1C6A-4A31-90E2-E7431CB36CC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estimated probability of species non-monophyly from a generalized linear model including as explanatory factors: genetic distance (in percent with 1% distance equaling to 0.01 K2P divergence) to nearest neighbor (vertical axes), maximum within-species K2P genetic distance (horizontal axis) and the number of specimens included in the analysis (the figures show four values). Probability values are indicated by a grayscale gradient with black = 1 and white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Society of Systematic Biologists.This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D8EA-1C6A-4A31-90E2-E7431CB36CC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Probability of finding non-monophyly as a function of the number of specimens per species included in the analysis. Points indicate proportions of non-monophyletic species in groups of species with equal number of analyzed specimens. The darkness of points indicates weights (inverses of bootstrap standard errors) used in fitting the regression curve, darker colors indicating higher weights. The curve [y=0.23×(1−e−(x−1)e−2.5)] is fitted with nonlinear asymptotic regression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Society of Systematic Biologists.This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CCD8EA-1C6A-4A31-90E2-E7431CB36CC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w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w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w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w0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w04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ysbio/syw04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65, Issue 6, November 2016, Pages 1024–1040, </a:t>
            </a:r>
            <a:r>
              <a:rPr lang="en-US" altLang="en-US" sz="1000">
                <a:solidFill>
                  <a:srgbClr val="333333"/>
                </a:solidFill>
                <a:hlinkClick r:id="rId3"/>
              </a:rPr>
              <a:t>https://doi.org/10.1093/sysbio/syw044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overview of the different potential reasons for species to be classified as para- or polyphyletic,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25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65, Issue 6, November 2016, Pages 1024–1040, </a:t>
            </a:r>
            <a:r>
              <a:rPr lang="en-US" altLang="en-US" sz="1000">
                <a:solidFill>
                  <a:srgbClr val="333333"/>
                </a:solidFill>
                <a:hlinkClick r:id="rId3"/>
              </a:rPr>
              <a:t>https://doi.org/10.1093/sysbio/syw044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Overlap in species classified as mono-, para-, and polyphyletic using either NJ or ML methods.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197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65, Issue 6, November 2016, Pages 1024–1040, </a:t>
            </a:r>
            <a:r>
              <a:rPr lang="en-US" altLang="en-US" sz="1000">
                <a:solidFill>
                  <a:srgbClr val="333333"/>
                </a:solidFill>
                <a:hlinkClick r:id="rId3"/>
              </a:rPr>
              <a:t>https://doi.org/10.1093/sysbio/syw044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Proportions of species with different minimum K2P distances to their nearest neighbor in mono-, para-,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08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65, Issue 6, November 2016, Pages 1024–1040, </a:t>
            </a:r>
            <a:r>
              <a:rPr lang="en-US" altLang="en-US" sz="1000">
                <a:solidFill>
                  <a:srgbClr val="333333"/>
                </a:solidFill>
                <a:hlinkClick r:id="rId3"/>
              </a:rPr>
              <a:t>https://doi.org/10.1093/sysbio/syw044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Monophyletic species (215 in total) showing less than 0.01 minimum K2P distance (or less than 7 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382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65, Issue 6, November 2016, Pages 1024–1040, </a:t>
            </a:r>
            <a:r>
              <a:rPr lang="en-US" altLang="en-US" sz="1000">
                <a:solidFill>
                  <a:srgbClr val="333333"/>
                </a:solidFill>
                <a:hlinkClick r:id="rId3"/>
              </a:rPr>
              <a:t>https://doi.org/10.1093/sysbio/syw044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estimated probability of species non-monophyly from a generalized linear model including as explanatory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371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65, Issue 6, November 2016, Pages 1024–1040, </a:t>
            </a:r>
            <a:r>
              <a:rPr lang="en-US" altLang="en-US" sz="1000">
                <a:solidFill>
                  <a:srgbClr val="333333"/>
                </a:solidFill>
                <a:hlinkClick r:id="rId3"/>
              </a:rPr>
              <a:t>https://doi.org/10.1093/sysbio/syw044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Probability of finding non-monophyly as a function of the number of specimens per species included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64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Schematic overview of the different potential reasons for species to be classified as para- or polyphyletic, ...</vt:lpstr>
      <vt:lpstr>Figure 2. Overlap in species classified as mono-, para-, and polyphyletic using either NJ or ML methods. The number of ...</vt:lpstr>
      <vt:lpstr>Figure 3. Proportions of species with different minimum K2P distances to their nearest neighbor in mono-, para-, and ...</vt:lpstr>
      <vt:lpstr>Figure 4. Monophyletic species (215 in total) showing less than 0.01 minimum K2P distance (or less than 7 nucleotide ...</vt:lpstr>
      <vt:lpstr>Figure 5. The estimated probability of species non-monophyly from a generalized linear model including as explanatory ...</vt:lpstr>
      <vt:lpstr>Figure 6. Probability of finding non-monophyly as a function of the number of specimens per species included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2024-04-26T19:22:44Z</dcterms:modified>
</cp:coreProperties>
</file>