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73A865-047F-4A2E-92AD-3E1E44EC1B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B38EEA-41B8-4BAC-A0D6-5F11F279EA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Comparison between the peptidase complements of the human and the C. albicans genomes. Only the top and bottom portions of the table are shown.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785A59-7AF8-4C75-93EA-C41ACA1002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m9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36, Issue suppl_1, 1 January 2008, Pages D320–D325,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https://doi.org/10.1093/nar/gkm954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Comparison between the peptidase complements of the human and the C. albicans genomes. Only the top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Comparison between the peptidase complements of the human and the C. albicans genomes. Only the top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2024-04-26T20:19:17Z</dcterms:modified>
</cp:coreProperties>
</file>