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6802EA-DE6C-496F-9CEF-9E11B10421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26C72-BC93-4EE8-83DB-D543DE7443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illustrating the projections of V4 with other visual cortical areas, shown on a lateral view of the hemisphere with the sulci opened. Open arrowheads indicate feedback projections, closed arrowheads indicate feedforward projections, while projections of the intermediate type are illustrated with 2 closed arrowheads.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926F19-290E-4C91-87C4-D85385616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477–499,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15. </a:t>
            </a:r>
            <a:r>
              <a:rPr lang="en-US" altLang="en-US" b="0"/>
              <a:t>Summary illustrating the projections of V4 with other visual cortical areas, shown on a lateral view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15. Summary illustrating the projections of V4 with other visual cortical areas, shown on a lateral view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2024-04-26T15:42:20Z</dcterms:modified>
</cp:coreProperties>
</file>