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C6CA71-558C-4207-A810-8123F594BF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43E32-D5F0-478A-A9EB-7FEB2BF2EA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Adjusted ln(relative ratios) and 95% confidence intervals for percentages of stage 1 and 2 sleep for current and former smokers compared with never (reference) smokers, Sleep Heart Health Study, United States, 1994–1999. Point estimates were derived from quantile regression models and were adjusted for age, race, gender, marital status, neck circumference, respiratory disturbance index, prevalent respiratory disease, and consumption of caffeinated beverages. Complete data were available for 5,502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E9852-3F62-4565-9BF8-8FFFE3A552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j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164, Issue 6, 15 September 2006, Pages 529–537, </a:t>
            </a:r>
            <a:r>
              <a:rPr lang="en-US" altLang="en-US" sz="1000">
                <a:solidFill>
                  <a:srgbClr val="333333"/>
                </a:solidFill>
                <a:hlinkClick r:id="rId3"/>
              </a:rPr>
              <a:t>https://doi.org/10.1093/aje/kwj231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Adjusted ln(relative ratios) and 95% confidence intervals for percentages of stage 1 and 2 sleep for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Adjusted ln(relative ratios) and 95% confidence intervals for percentages of stage 1 and 2 sleep for current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2024-04-26T13:01:53Z</dcterms:modified>
</cp:coreProperties>
</file>