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DDE48-7B22-47B7-AF84-5F46D10345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C9F1D-E2D9-4489-AA84-07C7A76AEC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in the scan prior to and after training.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B83AF-8F14-4AA6-9F86-1782623DFE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of increased brain activation after training in the MCI group: activated clusters (Post-training &gt; Pre-training 2) for both memory encoding and retrieval (P 10 voxels). A scatter plot with fit line shows the significant correlations in subjects with MCI between their memory performances at post-training and the β-values for the encoding condition at post-training in the right inferior parietal lobule.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B83AF-8F14-4AA6-9F86-1782623DFE8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1623–1634,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Performance in the scan prior to and after training.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5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1623–1634,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Areas of increased brain activation after training in the MCI group: activated clusters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53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Performance in the scan prior to and after training.
</vt:lpstr>
      <vt:lpstr>Figure 2 Areas of increased brain activation after training in the MCI group: activated clusters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2024-04-26T08:28:59Z</dcterms:modified>
</cp:coreProperties>
</file>