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413071C-845E-40C0-8B0E-14AE32EA3ED7}"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1F753C4-1993-4D59-8A46-9A6F15DCB1FE}"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 1. Distribution of the 257 Reynoutria clones used in this study. A, Reynoutriajaponica var. japonica (white circles) and R. japonica var. compacta (black circles). B, R. ×bohemica; C, R. sachalinensis. Black circles indicate tetraploids (2n = 44), grey circles hexaploids (2n = 66), and open circles octoploids (2n = 88). For localities see Supplementary data: (http://www.aob.oupjournals.org).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774E534-B1DF-4CC5-80A7-344E6752C194}"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 2. Histogram of relative nuclear DNA content of particular Reynoutria species. The G0/G1 peak of tetraploid R. sachalinensis was on channel 205, that of hexaploid R. ×bohemica on channel 335 and that of octoploid R. japonica var. japonica on channel 461, i.e. the peak ratios are 1 : 1·63 : 2·25 for R. sachalinensis, R. ×bohemica and R. japonica,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774E534-B1DF-4CC5-80A7-344E6752C194}"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 3. Ploidy levels in particular Reynoutria taxa. Numbers indicate the number of samples analysed.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774E534-B1DF-4CC5-80A7-344E6752C194}"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 4. Schema of hybridization and polyploidization within the genus Reynoutria in the Czech Republic. More frequent ploidy levels are indicated by wider frames: those with 6–20 localities have intermediate frames, those with more than 20 localities have wide frames. Solid lines indicate origin of particular taxa by hybridization, dashed lines indicate expected fusion of reduced and unreduced gametes, and dot‐and‐dashed lines indicate autopolyploidization.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774E534-B1DF-4CC5-80A7-344E6752C194}"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 5. Contribution of particular habitat types to the total number of localities for particular taxa and ploidy levels. J88, Reynoutria japonica var. japonica (2n = 88); C44, R. japonica var. compacta (2n = 44); B44, R. ×bohemica (2n = 44); B66, R. ×bohemica (2n = 66); B88, R. ×bohemica (2n = 88); S44, R. sachalinensis (2n = 44); S66, R. sachalinensis (2n = 66); S88, R. sachalinensis (2n = 88).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774E534-B1DF-4CC5-80A7-344E6752C194}"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aob/mcg141"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aob/mcg141"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aob/mcg141"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aob/mcg141"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aob/mcg141" TargetMode="External" /><Relationship Id="rId4" Type="http://schemas.openxmlformats.org/officeDocument/2006/relationships/image" Target="../media/image1.png" /><Relationship Id="rId5" Type="http://schemas.openxmlformats.org/officeDocument/2006/relationships/image" Target="../media/image6.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Ann Bot</a:t>
            </a:r>
            <a:r>
              <a:rPr lang="en-US" altLang="en-US" sz="1000">
                <a:solidFill>
                  <a:srgbClr val="333333"/>
                </a:solidFill>
              </a:rPr>
              <a:t>, Volume 92, Issue 2, August 2003, Pages 265–272, </a:t>
            </a:r>
            <a:r>
              <a:rPr lang="en-US" altLang="en-US" sz="1000">
                <a:solidFill>
                  <a:srgbClr val="333333"/>
                </a:solidFill>
                <a:hlinkClick r:id="rId3"/>
              </a:rPr>
              <a:t>https://doi.org/10.1093/aob/mcg141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 1. Distribution of the 257 Reynoutria clones used in this study. A, Reynoutriajaponica var. japonica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27400" y="1371600"/>
            <a:ext cx="2481453"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Ann Bot</a:t>
            </a:r>
            <a:r>
              <a:rPr lang="en-US" altLang="en-US" sz="1000">
                <a:solidFill>
                  <a:srgbClr val="333333"/>
                </a:solidFill>
              </a:rPr>
              <a:t>, Volume 92, Issue 2, August 2003, Pages 265–272, </a:t>
            </a:r>
            <a:r>
              <a:rPr lang="en-US" altLang="en-US" sz="1000">
                <a:solidFill>
                  <a:srgbClr val="333333"/>
                </a:solidFill>
                <a:hlinkClick r:id="rId3"/>
              </a:rPr>
              <a:t>https://doi.org/10.1093/aob/mcg141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 2. Histogram of relative nuclear DNA content of particular Reynoutria species.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823716"/>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Ann Bot</a:t>
            </a:r>
            <a:r>
              <a:rPr lang="en-US" altLang="en-US" sz="1000">
                <a:solidFill>
                  <a:srgbClr val="333333"/>
                </a:solidFill>
              </a:rPr>
              <a:t>, Volume 92, Issue 2, August 2003, Pages 265–272, </a:t>
            </a:r>
            <a:r>
              <a:rPr lang="en-US" altLang="en-US" sz="1000">
                <a:solidFill>
                  <a:srgbClr val="333333"/>
                </a:solidFill>
                <a:hlinkClick r:id="rId3"/>
              </a:rPr>
              <a:t>https://doi.org/10.1093/aob/mcg141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 3. Ploidy levels in particular Reynoutria taxa. Numbers indicate the number of samples analysed.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81200" y="1371600"/>
            <a:ext cx="5176684"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Ann Bot</a:t>
            </a:r>
            <a:r>
              <a:rPr lang="en-US" altLang="en-US" sz="1000">
                <a:solidFill>
                  <a:srgbClr val="333333"/>
                </a:solidFill>
              </a:rPr>
              <a:t>, Volume 92, Issue 2, August 2003, Pages 265–272, </a:t>
            </a:r>
            <a:r>
              <a:rPr lang="en-US" altLang="en-US" sz="1000">
                <a:solidFill>
                  <a:srgbClr val="333333"/>
                </a:solidFill>
                <a:hlinkClick r:id="rId3"/>
              </a:rPr>
              <a:t>https://doi.org/10.1093/aob/mcg141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 4. Schema of hybridization and polyploidization within the genus Reynoutria in the Czech Republic. More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833116"/>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Ann Bot</a:t>
            </a:r>
            <a:r>
              <a:rPr lang="en-US" altLang="en-US" sz="1000">
                <a:solidFill>
                  <a:srgbClr val="333333"/>
                </a:solidFill>
              </a:rPr>
              <a:t>, Volume 92, Issue 2, August 2003, Pages 265–272, </a:t>
            </a:r>
            <a:r>
              <a:rPr lang="en-US" altLang="en-US" sz="1000">
                <a:solidFill>
                  <a:srgbClr val="333333"/>
                </a:solidFill>
                <a:hlinkClick r:id="rId3"/>
              </a:rPr>
              <a:t>https://doi.org/10.1093/aob/mcg141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 5. Contribution of particular habitat types to the total number of localities for particular taxa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11400" y="1371600"/>
            <a:ext cx="4517939"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 1. Distribution of the 257 Reynoutria clones used in this study. A, Reynoutriajaponica var. japonica ...</vt:lpstr>
      <vt:lpstr>Fig. 2. Histogram of relative nuclear DNA content of particular Reynoutria species. The ...</vt:lpstr>
      <vt:lpstr>Fig. 3. Ploidy levels in particular Reynoutria taxa. Numbers indicate the number of samples analysed.
</vt:lpstr>
      <vt:lpstr>Fig. 4. Schema of hybridization and polyploidization within the genus Reynoutria in the Czech Republic. More ...</vt:lpstr>
      <vt:lpstr>Fig. 5. Contribution of particular habitat types to the total number of localities for particular taxa and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2024-04-26T18:40:24Z</dcterms:modified>
</cp:coreProperties>
</file>