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C9C3E-C0D8-41E9-ACCA-D53C8031B5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6FCC1-4BA6-45D7-BDC0-E503B2528E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Biomass of functional groups of understory plants on colonial burrow systems of vizcachas and at increasing distances from the burrows. Values (mean ± 1 SE) with different letters are significantly different at P &lt; 0.05, n = 4 colonies.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E6F4C-BECF-4CA5-92B1-C717184EA6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025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89, Issue 3, 5 June 2008, Pages 700–711,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https://doi.org/10.1644/07-MAMM-A-025R1.1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Biomass of functional groups of understory plants on colonial burrow systems of vizcachas and at increasing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Biomass of functional groups of understory plants on colonial burrow systems of vizcachas and at increasing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2024-04-26T14:49:26Z</dcterms:modified>
</cp:coreProperties>
</file>