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75A83D-5FB4-490D-9246-B80A26A386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E1119-749D-4ACA-9D38-F881188AC6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P-wave velocity as a function of hydrate saturation for partially saturated samples at 250 kPa (Waite 2004). The solid dots are the velocities observed at known hydrate saturations. The solid lines are the predicted velocities for different amounts of cementation plotted against predicted hydrate saturation.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81D1C-4CA6-49F5-908F-3977EF59C5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6.030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166, Issue 2, August 2006, Pages 543–552, </a:t>
            </a:r>
            <a:r>
              <a:rPr lang="en-US" altLang="en-US" sz="1000">
                <a:solidFill>
                  <a:srgbClr val="333333"/>
                </a:solidFill>
                <a:hlinkClick r:id="rId3"/>
              </a:rPr>
              <a:t>https://doi.org/10.1111/j.1365-246X.2006.03038.x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P-wave velocity as a function of hydrate saturation for partially saturated samples at 250 kPa (Waite 2004).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P-wave velocity as a function of hydrate saturation for partially saturated samples at 250 kPa (Waite 2004).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2024-04-26T22:38:50Z</dcterms:modified>
</cp:coreProperties>
</file>