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C0F5F-F1BD-4AC7-A683-A31894C36B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43C85A-A046-45AE-BED5-5840C12D19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481F2-DBCF-4757-84E5-8ED70981F4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2024-04-26T15:52:06Z</dcterms:modified>
</cp:coreProperties>
</file>