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D7B3A-7F42-4D73-B6B0-59AFAA166F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E2EF3-4566-4BB1-A072-21A95AABBE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SWA (0.5–5Hz) during the averaged baseline night (BL, H), the SD (•) and NP (○) recovery night in the midline derivations (Fz, Cz, Pz, Oz; mean ± SEM, n = 10). Asterisks and open circles indicate differences to corresponding baseline values (*P &lt; 0.05, °P &lt; 0.1, Duncan’s multiple range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78E1D-7D20-4934-A8A8-BE5C667E39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1092–1100,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Time course of SWA (0.5–5Hz) during the averaged baseline night (BL, H), the SD (•) and NP (○) recovery night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Time course of SWA (0.5–5Hz) during the averaged baseline night (BL, H), the SD (•) and NP (○) recovery night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2024-04-27T05:19:10Z</dcterms:modified>
</cp:coreProperties>
</file>