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E7E207-8B66-4DA4-A7A5-DA8491F89D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91051A-3029-4BB8-845A-C3BE140077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intracerebral administration BDNF alone or in combination with specific signal transduction antagonists on ibotenate-induced white matter lesions. All drugs indicated on the×axis were injected intracerebrally on P5, concomitantly with ibotenate. Analyses were performed on P10. Bar represents mean length of the white matter lesions ± SEM. Asterisks indicate statistically significant difference from controls (black bar); **P &lt; 0.01 using ANOVA with Dunnet's multiple comparison test. Ab, neutralizing antibody; Bisindolyl I, bisindolylmaleimide 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3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4231AA-1014-40B1-A3F0-8C1568F18C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3, March 2005, Pages 250–261,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Effects of intracerebral administration BDNF alone or in combination with specific signal transduction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Effects of intracerebral administration BDNF alone or in combination with specific signal transduction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2024-04-26T12:58:51Z</dcterms:modified>
</cp:coreProperties>
</file>