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897BF-6841-43B0-BF89-410F5E4E03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43EEB-A07E-4483-9E14-461417DADF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35B2B-30A4-4359-8603-81F8404732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2024-04-26T20:39:32Z</dcterms:modified>
</cp:coreProperties>
</file>