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74D72A-F8E9-42CA-A2DB-D3F3AD4823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0E3CA6-19EF-4AD1-ADBF-45E06D8DAB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6DFB5-71A8-4A71-90A5-5FCA471719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2024-05-08T15:12:59Z</dcterms:modified>
</cp:coreProperties>
</file>