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7FC03D-2E10-49F6-BA74-EBD26893A7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279AA-EB32-4E30-99E9-61FC7FA6C0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CC9622-8FA7-49D2-B6F0-531AA51FD2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2024-09-20T02:08:19Z</dcterms:modified>
</cp:coreProperties>
</file>