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C8E17B-41D1-4C9F-A963-5D2253183A7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B32263-55FF-4880-84E4-81E59463230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28F010-CF7D-44E5-8616-4A0AB4A69A0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2024-09-19T05:18:23Z</dcterms:modified>
</cp:coreProperties>
</file>