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F60B1A-E5E9-4237-AB67-4175F9DB45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14C9A-DC7E-4BA0-B14B-2EF24F6E1B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Relative strength of activation and deactivation in each cytoarchitectonically defined IPC region during the MA-A and MA-R calculation tasks. (a) Activation and deactivation in each cytoarchitectonically defined IPC ROI during the MA-A task. All 3 IPS areas (hIP3, hIP1, and hIP2) were activated, whereas AG regions (PGp and PGa) were deactivated. SMG regions (PFm, PF, PFt, PFcm, and PFop) showed minimal activation. Hemispheric differences were observed in AG region PGa, and SMG regions PF and PFcm. (b) A similar pattern of activation and deactivation was observed during the MA-R task. In this case, hemispheric differences were observed only in the SMG region PFcm. *indicates regions that showed significant hemispheric differences, p &lt; 0.05 after FDR correction for multiple comparisons. Mean and standard error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68082A-B8C1-427A-92C3-BE5C9A93D8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2930–2945, </a:t>
            </a:r>
            <a:r>
              <a:rPr lang="en-US" altLang="en-US" sz="1000">
                <a:solidFill>
                  <a:srgbClr val="333333"/>
                </a:solidFill>
                <a:hlinkClick r:id="rId3"/>
              </a:rPr>
              <a:t>https://doi.org/10.1093/cercor/bhp063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Relative strength of activation and deactivation in each cytoarchitectonically defined IPC region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Relative strength of activation and deactivation in each cytoarchitectonically defined IPC region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2024-04-26T13:15:47Z</dcterms:modified>
</cp:coreProperties>
</file>