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297AA-43DB-4A87-9851-719CAAC96A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FCE66-2EF7-479A-91E2-85E54D9F42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of RB and II “learners” across 4 runs. Both groups performed above chance in all runs, and average accuracy did not differ between groups (F1,24 = 1.25, not significant). RB mean performance across runs was 70.8% (SE = 1.83) and II was 74.9% (SE = 3.03).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CFFFB8-FAF2-46B1-B7A8-69D6EFC4D7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37–43,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Accuracy of RB and II “learners” across 4 runs. Both groups performed above chance in all runs, and average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Accuracy of RB and II “learners” across 4 runs. Both groups performed above chance in all runs, and average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2024-04-26T08:57:11Z</dcterms:modified>
</cp:coreProperties>
</file>