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DED026-809C-4BB2-91AA-0BAFEF213F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D60696-CEF8-4926-AEBF-63E3BFCED8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Funnel plot indicating publication bias in the studies included in the meta-analyses of the association between garlic consumption and risk of stomach, colorectal, head and neck, lung, breast, and prostate cancers. RR, relative risk; OR, odds ratio.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American Society for Clinical Nutrition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37CB27-19DB-4378-95A8-4A73F42148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cn/72.4.1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Nutr</a:t>
            </a:r>
            <a:r>
              <a:rPr lang="en-US" altLang="en-US" sz="1000">
                <a:solidFill>
                  <a:srgbClr val="333333"/>
                </a:solidFill>
              </a:rPr>
              <a:t>, Volume 72, Issue 4, October 2000, Pages 1047–1052,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https://doi.org/10.1093/ajcn/72.4.1047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Funnel plot indicating publication bias in the studies included in the meta-analyses of the association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017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Funnel plot indicating publication bias in the studies included in the meta-analyses of the association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2024-04-26T05:23:39Z</dcterms:modified>
</cp:coreProperties>
</file>