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5111E-D959-46F9-A65B-714CB67C45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0B793-5ADD-4727-AE33-B1DD339E9D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5. Total per cent accuracy for the SB parcellation (integrated across each cortical hemisphere). Top row: histogram of percent accuracy for the left (left) and right (right) hemispheres. Bottom row: cumulative histograms for the same.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A5974B-B1DB-4D29-BB2A-A711E388E0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11–22,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5. Total per cent accuracy for the SB parcellation (integrated across each cortical hemisphere). 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5. Total per cent accuracy for the SB parcellation (integrated across each cortical hemisphere). Top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2024-04-26T19:54:26Z</dcterms:modified>
</cp:coreProperties>
</file>