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CA057E-0D72-4F5F-A9D3-C6C45C92C2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3772EB-A829-4CD5-AADA-AD13877BBF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3A0DCE-FE2A-4D56-A160-D0ECD8AF7D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2024-04-26T03:36:03Z</dcterms:modified>
</cp:coreProperties>
</file>