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083484-C43E-47EA-9FCA-0327139EDA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85F8A-95D5-48CA-99C2-AA687AC1A5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4. Scatter plots of the mean firing rate of one cell versus the mean firing rate of the second. (a–d) Firing rate of cell 1 versus firing rate of cell 2 during fixations following ON saccades (black filled circles) and OFF saccades (gray open circles). The firing rate of the cell with lower position threshold is oriented along the abscissa. Data in a, b, c, d are from pairs 13, 6, 9, 8, respectively, of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16758-87AE-4CA0-AFBB-AFE9C7FCF9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1173–1184, </a:t>
            </a:r>
            <a:r>
              <a:rPr lang="en-US" altLang="en-US" sz="1000">
                <a:solidFill>
                  <a:srgbClr val="333333"/>
                </a:solidFill>
                <a:hlinkClick r:id="rId3"/>
              </a:rPr>
              <a:t>https://doi.org/10.1093/cercor/bhg099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4. Scatter plots of the mean firing rate of one cell versus the mean firing rate of the second.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4. Scatter plots of the mean firing rate of one cell versus the mean firing rate of the second.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2024-04-27T01:14:24Z</dcterms:modified>
</cp:coreProperties>
</file>