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956667-72BF-4A39-93FA-8A3CADD542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E044B6-28D2-4AAB-AEB4-0DC66ECDD6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Colour–colour diagram for objects at z ≳ 6. The yellow-shaded area indicates the region in the diagram where we expect SEDs compatible with the ones predicted for DCBHs, and observable with current surveys. Green points are GOODS-S objects without an X-ray counterpart, while red stars are GOODS-S objects detected in the X-ray and likely powered by accretion on to a collapsed object. Filled circles are, as in Fig. 1, DCBH simulations. In addition, we report the position in the colour–colour plot of several z &gt; 6 sources. ULAS J1120+0641 (Mortlock et al. 2011; Barnett et al. 2015) is the most distant-known QSO (z ≈ 7.1). SDSS J1148+5251 (Fan et al. 2003) and SDSS J1048+4637 (Maiolino et al. 2004) are two highly obscured and dusty QSOs at z ≈ 6.4 and z ≈ 6.3, respectively. GN-z11 (Oesch et al. 2016) is the highest redshift galaxy discovered to date (z ≈ 11.1).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465EA-8167-4AA0-9CD8-05EB03DD71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w7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459, Issue 2, 21 June 2016, Pages 1432–1439,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https://doi.org/10.1093/mnras/stw725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Colour–colour diagram for objects at z ≳ 6. The yellow-shaded area indicates the region in the diagram where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Colour–colour diagram for objects at z ≳ 6. The yellow-shaded area indicates the region in the diagram where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2024-05-01T21:54:05Z</dcterms:modified>
</cp:coreProperties>
</file>